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E23AE-1F00-4AD3-BE9B-F944196A394A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27C81-84C2-4061-A516-3A0C69C44A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72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5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71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8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16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21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312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47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350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01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4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31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9E8F94-D805-4705-839A-432901DBF8F8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883421-F0C8-4BF6-AFA8-28E778B4D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04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DFA3676-19A0-27A2-CCCA-A967E65545BE}"/>
              </a:ext>
            </a:extLst>
          </p:cNvPr>
          <p:cNvSpPr/>
          <p:nvPr/>
        </p:nvSpPr>
        <p:spPr>
          <a:xfrm>
            <a:off x="0" y="0"/>
            <a:ext cx="9144000" cy="1125416"/>
          </a:xfrm>
          <a:prstGeom prst="rect">
            <a:avLst/>
          </a:prstGeom>
          <a:solidFill>
            <a:srgbClr val="FFB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9A47207D-C219-CCCD-0798-9141514B6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564867"/>
              </p:ext>
            </p:extLst>
          </p:nvPr>
        </p:nvGraphicFramePr>
        <p:xfrm>
          <a:off x="4211515" y="1371601"/>
          <a:ext cx="4712279" cy="615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3540">
                  <a:extLst>
                    <a:ext uri="{9D8B030D-6E8A-4147-A177-3AD203B41FA5}">
                      <a16:colId xmlns:a16="http://schemas.microsoft.com/office/drawing/2014/main" val="3555410851"/>
                    </a:ext>
                  </a:extLst>
                </a:gridCol>
                <a:gridCol w="3078739">
                  <a:extLst>
                    <a:ext uri="{9D8B030D-6E8A-4147-A177-3AD203B41FA5}">
                      <a16:colId xmlns:a16="http://schemas.microsoft.com/office/drawing/2014/main" val="1100614488"/>
                    </a:ext>
                  </a:extLst>
                </a:gridCol>
              </a:tblGrid>
              <a:tr h="6154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送付個口数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／　　　　個口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677280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A9B87B8F-A774-8A3E-CA02-FD9340A4C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339680"/>
              </p:ext>
            </p:extLst>
          </p:nvPr>
        </p:nvGraphicFramePr>
        <p:xfrm>
          <a:off x="263769" y="1987063"/>
          <a:ext cx="8661291" cy="2329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395">
                  <a:extLst>
                    <a:ext uri="{9D8B030D-6E8A-4147-A177-3AD203B41FA5}">
                      <a16:colId xmlns:a16="http://schemas.microsoft.com/office/drawing/2014/main" val="3555410851"/>
                    </a:ext>
                  </a:extLst>
                </a:gridCol>
                <a:gridCol w="6647896">
                  <a:extLst>
                    <a:ext uri="{9D8B030D-6E8A-4147-A177-3AD203B41FA5}">
                      <a16:colId xmlns:a16="http://schemas.microsoft.com/office/drawing/2014/main" val="1100614488"/>
                    </a:ext>
                  </a:extLst>
                </a:gridCol>
              </a:tblGrid>
              <a:tr h="4659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団体名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677280"/>
                  </a:ext>
                </a:extLst>
              </a:tr>
              <a:tr h="4659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ご担当者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/</a:t>
                      </a:r>
                      <a:r>
                        <a:rPr kumimoji="1" lang="ja-JP" altLang="en-US" sz="11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連絡先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10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携帯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endParaRPr kumimoji="1" lang="ja-JP" altLang="en-US" sz="11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／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209038"/>
                  </a:ext>
                </a:extLst>
              </a:tr>
              <a:tr h="46599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送付内容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数量もご記載ください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983973"/>
                  </a:ext>
                </a:extLst>
              </a:tr>
              <a:tr h="46599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5046679"/>
                  </a:ext>
                </a:extLst>
              </a:tr>
              <a:tr h="46599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654082"/>
                  </a:ext>
                </a:extLst>
              </a:tr>
            </a:tbl>
          </a:graphicData>
        </a:graphic>
      </p:graphicFrame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55106A52-8156-9D9F-0F89-2B83FE652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601104"/>
              </p:ext>
            </p:extLst>
          </p:nvPr>
        </p:nvGraphicFramePr>
        <p:xfrm>
          <a:off x="281862" y="4475284"/>
          <a:ext cx="3718638" cy="1417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638">
                  <a:extLst>
                    <a:ext uri="{9D8B030D-6E8A-4147-A177-3AD203B41FA5}">
                      <a16:colId xmlns:a16="http://schemas.microsoft.com/office/drawing/2014/main" val="1100614488"/>
                    </a:ext>
                  </a:extLst>
                </a:gridCol>
              </a:tblGrid>
              <a:tr h="141751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〒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650-0046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神戸市中央区港島中町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丁目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10-1</a:t>
                      </a:r>
                      <a:endParaRPr kumimoji="1" lang="ja-JP" altLang="ja-JP" sz="900" b="0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神戸ポートピアホテル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本館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B1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生田</a:t>
                      </a:r>
                    </a:p>
                    <a:p>
                      <a:pPr algn="l"/>
                      <a:endParaRPr kumimoji="1" lang="ja-JP" altLang="en-US" sz="900" b="0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87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回日本血液学会学術集会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運営本部宛　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TEL:078-302-1111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677280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95F816E5-03F3-102F-4882-B93890B52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552777"/>
              </p:ext>
            </p:extLst>
          </p:nvPr>
        </p:nvGraphicFramePr>
        <p:xfrm>
          <a:off x="5704037" y="5087341"/>
          <a:ext cx="3007823" cy="77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7823">
                  <a:extLst>
                    <a:ext uri="{9D8B030D-6E8A-4147-A177-3AD203B41FA5}">
                      <a16:colId xmlns:a16="http://schemas.microsoft.com/office/drawing/2014/main" val="1100614488"/>
                    </a:ext>
                  </a:extLst>
                </a:gridCol>
              </a:tblGrid>
              <a:tr h="7727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【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期日指定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10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月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8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水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)19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時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~21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時</a:t>
                      </a:r>
                      <a:endParaRPr kumimoji="1" lang="en-US" altLang="ja-JP" sz="1800" b="1" kern="1200" dirty="0">
                        <a:solidFill>
                          <a:srgbClr val="FF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677280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D0D52A-5B9C-2012-5CBE-46789E6EE960}"/>
              </a:ext>
            </a:extLst>
          </p:cNvPr>
          <p:cNvSpPr txBox="1"/>
          <p:nvPr/>
        </p:nvSpPr>
        <p:spPr>
          <a:xfrm>
            <a:off x="227255" y="5982294"/>
            <a:ext cx="446672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必要事項をご記入後、カラーコピーの上、荷物側面の見えやすい場所に貼って送付ください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運営準備室にて、開封の上、搬入設置いたします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終了後、運営準備室にて破棄させていただきます。別途ご指示のある場合はご連絡ください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1E4761C-0DAA-6493-4D2D-AED79E1E6085}"/>
              </a:ext>
            </a:extLst>
          </p:cNvPr>
          <p:cNvSpPr txBox="1"/>
          <p:nvPr/>
        </p:nvSpPr>
        <p:spPr>
          <a:xfrm>
            <a:off x="0" y="208765"/>
            <a:ext cx="5538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87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回日本血液学会学術集会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会期：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2025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金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)〜12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D2227B-1D62-458D-9A79-FD70F4228942}"/>
              </a:ext>
            </a:extLst>
          </p:cNvPr>
          <p:cNvSpPr txBox="1"/>
          <p:nvPr/>
        </p:nvSpPr>
        <p:spPr>
          <a:xfrm>
            <a:off x="5492105" y="292949"/>
            <a:ext cx="3431689" cy="461665"/>
          </a:xfrm>
          <a:prstGeom prst="rect">
            <a:avLst/>
          </a:prstGeom>
          <a:noFill/>
          <a:ln w="635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関連学会ポスター・チラシ</a:t>
            </a: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939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144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阿部 麻由</dc:creator>
  <cp:lastModifiedBy>伊藤 祐子</cp:lastModifiedBy>
  <cp:revision>6</cp:revision>
  <dcterms:created xsi:type="dcterms:W3CDTF">2025-02-05T04:15:52Z</dcterms:created>
  <dcterms:modified xsi:type="dcterms:W3CDTF">2025-09-10T06:03:15Z</dcterms:modified>
</cp:coreProperties>
</file>