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3" autoAdjust="0"/>
  </p:normalViewPr>
  <p:slideViewPr>
    <p:cSldViewPr snapToGrid="0"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7F6A2A16-A5D9-46F2-94CC-64D2422638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2356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F7790445-D669-48C3-9CFC-C085673B6D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3460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fld id="{6CC32E54-E87A-473E-9FCA-F50E4940E658}" type="slidenum">
              <a:rPr kumimoji="0" lang="en-US" altLang="ja-JP" sz="1200" smtClean="0"/>
              <a:pPr eaLnBrk="1" hangingPunct="1"/>
              <a:t>1</a:t>
            </a:fld>
            <a:endParaRPr kumimoji="0"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mtClean="0">
                <a:latin typeface="Times New Roman" pitchFamily="-106" charset="0"/>
              </a:rPr>
              <a:t>Form 2</a:t>
            </a:r>
            <a:endParaRPr kumimoji="0" lang="ja-JP" altLang="en-US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8C265-0592-410E-9949-0A0C9B07B9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957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DBCF8-9C65-4548-AAD3-3629B347E2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44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0E2BF-5D61-4A6D-BD73-88EC6257C0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65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B9D18-0FEA-48E6-B623-5FC1627A25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61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3A22-2C71-4ED2-9381-0A96C1E0C0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57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DBEF2-863A-4250-A077-0EA1703CDC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065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AD3E1-D495-4C67-89D2-96C17D1F74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931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20E2-7E93-4741-BE5B-B91ABC6E48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695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B2312-F260-4711-81BE-1D0C04BCFF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2466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872B4-31D5-42D7-8B58-27D292B2A8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577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E7940-DDC3-416D-A546-8A1C2D22C9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704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5BF63053-23C8-40DF-828F-63CFB687C1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正方形/長方形 3"/>
          <p:cNvSpPr>
            <a:spLocks noChangeArrowheads="1"/>
          </p:cNvSpPr>
          <p:nvPr/>
        </p:nvSpPr>
        <p:spPr bwMode="auto">
          <a:xfrm>
            <a:off x="196850" y="176213"/>
            <a:ext cx="630974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ja-JP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[Sample statement for poster presentations]</a:t>
            </a:r>
          </a:p>
          <a:p>
            <a:pPr>
              <a:defRPr/>
            </a:pPr>
            <a:r>
              <a:rPr kumimoji="0" lang="en-US" altLang="ja-JP" sz="1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   </a:t>
            </a:r>
            <a:r>
              <a:rPr kumimoji="0" lang="en-US" altLang="ja-JP" sz="1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State COI disclosure at the bottom of your poster :</a:t>
            </a:r>
            <a:endParaRPr kumimoji="0" lang="ja-JP" altLang="en-US" sz="1800" b="1" dirty="0">
              <a:solidFill>
                <a:schemeClr val="accent1">
                  <a:lumMod val="40000"/>
                  <a:lumOff val="6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endParaRPr kumimoji="0" lang="en-US" altLang="ja-JP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102" name="正方形/長方形 9"/>
          <p:cNvSpPr>
            <a:spLocks noChangeArrowheads="1"/>
          </p:cNvSpPr>
          <p:nvPr/>
        </p:nvSpPr>
        <p:spPr bwMode="auto">
          <a:xfrm>
            <a:off x="681038" y="2146300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ja-JP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itchFamily="34" charset="0"/>
                <a:ea typeface="Arial Unicode MS" pitchFamily="50" charset="-128"/>
                <a:cs typeface="Arial" pitchFamily="34" charset="0"/>
              </a:rPr>
              <a:t>or</a:t>
            </a:r>
            <a:endParaRPr kumimoji="0" lang="ja-JP" altLang="en-US" b="1" dirty="0">
              <a:solidFill>
                <a:schemeClr val="accent1">
                  <a:lumMod val="40000"/>
                  <a:lumOff val="60000"/>
                </a:schemeClr>
              </a:solidFill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2053" name="正方形/長方形 7"/>
          <p:cNvSpPr>
            <a:spLocks noChangeArrowheads="1"/>
          </p:cNvSpPr>
          <p:nvPr/>
        </p:nvSpPr>
        <p:spPr bwMode="auto">
          <a:xfrm>
            <a:off x="681038" y="1100138"/>
            <a:ext cx="7894637" cy="1138237"/>
          </a:xfrm>
          <a:prstGeom prst="rect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2054" name="テキスト ボックス 10"/>
          <p:cNvSpPr txBox="1">
            <a:spLocks noChangeArrowheads="1"/>
          </p:cNvSpPr>
          <p:nvPr/>
        </p:nvSpPr>
        <p:spPr bwMode="auto">
          <a:xfrm>
            <a:off x="681038" y="1192213"/>
            <a:ext cx="75739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r>
              <a:rPr kumimoji="0" lang="en-US" altLang="ja-JP" b="1" dirty="0" smtClean="0">
                <a:solidFill>
                  <a:schemeClr val="bg1"/>
                </a:solidFill>
                <a:latin typeface="Arial" charset="0"/>
              </a:rPr>
              <a:t>All the presenting author and co-authors have no relevant financial relationship to disclose.</a:t>
            </a:r>
          </a:p>
          <a:p>
            <a:pPr eaLnBrk="1" hangingPunct="1"/>
            <a:endParaRPr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1038" y="2571152"/>
            <a:ext cx="7772400" cy="4114800"/>
          </a:xfrm>
        </p:spPr>
        <p:txBody>
          <a:bodyPr/>
          <a:lstStyle/>
          <a:p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3537" y="2571152"/>
            <a:ext cx="8204575" cy="38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pitchFamily="-106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pitchFamily="-106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800" b="1" kern="0" dirty="0" smtClean="0">
                <a:solidFill>
                  <a:schemeClr val="bg1"/>
                </a:solidFill>
                <a:latin typeface="Arial" charset="0"/>
              </a:rPr>
              <a:t>Author(s)</a:t>
            </a:r>
            <a:r>
              <a:rPr kumimoji="0" lang="en-US" altLang="ja-JP" sz="1800" b="1" kern="0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kumimoji="0" lang="en-US" altLang="ja-JP" sz="1800" b="1" kern="0" dirty="0" smtClean="0">
                <a:solidFill>
                  <a:schemeClr val="bg1"/>
                </a:solidFill>
                <a:latin typeface="Arial" charset="0"/>
              </a:rPr>
              <a:t>have the following relationships to disclose.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200" b="1" kern="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    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(1)  Employment/Leadership position/Advisory role:	 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　  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(2)  Stock ownership or options:		</a:t>
            </a: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  　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(3)  Patent royalties/licensing fees:	                    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　  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(4)  Honoraria:				 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　  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(5)  Manuscript fees:		                    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　　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(6)  Research funding:			 Yes, I. N.  (ABC Pharmaceuticals)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　　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(7)  Subsidies or Donations:			 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　　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(8)  Endowed departments by commercial entities:	 Yes, T.J. &amp; K. Y. (XYZ Corporation)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　　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(9)  Travel fees, gifts, and others:			No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kern="0" dirty="0" smtClean="0">
                <a:solidFill>
                  <a:schemeClr val="bg1"/>
                </a:solidFill>
                <a:latin typeface="Arial" charset="0"/>
              </a:rPr>
              <a:t> 　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(10) Supplied with reagents, drugs, </a:t>
            </a:r>
            <a:r>
              <a:rPr kumimoji="0" lang="en-US" altLang="ja-JP" sz="1400" b="1" kern="0" dirty="0" err="1" smtClean="0">
                <a:solidFill>
                  <a:schemeClr val="bg1"/>
                </a:solidFill>
                <a:latin typeface="Arial" charset="0"/>
              </a:rPr>
              <a:t>etc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:               </a:t>
            </a:r>
            <a:r>
              <a:rPr kumimoji="0" lang="en-US" altLang="ja-JP" sz="1400" b="1" kern="0" dirty="0" err="1" smtClean="0">
                <a:solidFill>
                  <a:schemeClr val="bg1"/>
                </a:solidFill>
                <a:latin typeface="Arial" charset="0"/>
              </a:rPr>
              <a:t>eg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,  Drug A is kindly provided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                                                                                               by XYZ  Pharmaceuticals.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    (11) Off-label use:                                                   </a:t>
            </a:r>
            <a:r>
              <a:rPr kumimoji="0" lang="en-US" altLang="ja-JP" sz="1400" b="1" kern="0" dirty="0" err="1" smtClean="0">
                <a:solidFill>
                  <a:schemeClr val="bg1"/>
                </a:solidFill>
                <a:latin typeface="Arial" charset="0"/>
              </a:rPr>
              <a:t>eg</a:t>
            </a: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,  This study includes off-label use of drug B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                                                                                             in the treatment of disease C.  IRB has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kern="0" dirty="0" smtClean="0">
                <a:solidFill>
                  <a:schemeClr val="bg1"/>
                </a:solidFill>
                <a:latin typeface="Arial" charset="0"/>
              </a:rPr>
              <a:t>                                                                                              approved this protocol.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600" b="1" kern="0" dirty="0" smtClean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kern="0" dirty="0" smtClean="0">
              <a:solidFill>
                <a:srgbClr val="FFFF1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53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NT</cp:lastModifiedBy>
  <cp:revision>102</cp:revision>
  <dcterms:created xsi:type="dcterms:W3CDTF">2000-09-04T17:39:07Z</dcterms:created>
  <dcterms:modified xsi:type="dcterms:W3CDTF">2014-07-08T09:12:49Z</dcterms:modified>
</cp:coreProperties>
</file>